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027">
          <p15:clr>
            <a:srgbClr val="000000"/>
          </p15:clr>
        </p15:guide>
        <p15:guide id="2" pos="10613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h1y1ooSagAvao5E/4faL5gFJqB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027" orient="horz"/>
        <p:guide pos="106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50" y="4715125"/>
            <a:ext cx="5438100" cy="44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3150" y="744475"/>
            <a:ext cx="45321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04d02143_0_122"/>
          <p:cNvSpPr txBox="1"/>
          <p:nvPr>
            <p:ph type="ctrTitle"/>
          </p:nvPr>
        </p:nvSpPr>
        <p:spPr>
          <a:xfrm>
            <a:off x="3364763" y="12200758"/>
            <a:ext cx="38130900" cy="84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g3f404d02143_0_122"/>
          <p:cNvSpPr txBox="1"/>
          <p:nvPr>
            <p:ph idx="1" type="subTitle"/>
          </p:nvPr>
        </p:nvSpPr>
        <p:spPr>
          <a:xfrm>
            <a:off x="6729522" y="22254297"/>
            <a:ext cx="31401600" cy="100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ctr"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None/>
              <a:defRPr/>
            </a:lvl1pPr>
            <a:lvl2pPr lvl="1" algn="ctr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None/>
              <a:defRPr/>
            </a:lvl2pPr>
            <a:lvl3pPr lvl="2" algn="ctr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None/>
              <a:defRPr/>
            </a:lvl3pPr>
            <a:lvl4pPr lvl="3" algn="ctr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4pPr>
            <a:lvl5pPr lvl="4" algn="ctr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5pPr>
            <a:lvl6pPr lvl="5" algn="ctr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6pPr>
            <a:lvl7pPr lvl="6" algn="ctr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7pPr>
            <a:lvl8pPr lvl="7" algn="ctr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8pPr>
            <a:lvl9pPr lvl="8" algn="ctr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g3f404d02143_0_12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g3f404d02143_0_12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g3f404d02143_0_12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f404d02143_0_128"/>
          <p:cNvSpPr txBox="1"/>
          <p:nvPr>
            <p:ph type="title"/>
          </p:nvPr>
        </p:nvSpPr>
        <p:spPr>
          <a:xfrm rot="5400000">
            <a:off x="20815647" y="13281896"/>
            <a:ext cx="33510000" cy="100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3f404d02143_0_128"/>
          <p:cNvSpPr txBox="1"/>
          <p:nvPr>
            <p:ph idx="1" type="body"/>
          </p:nvPr>
        </p:nvSpPr>
        <p:spPr>
          <a:xfrm rot="5400000">
            <a:off x="523778" y="3293096"/>
            <a:ext cx="33510000" cy="300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g3f404d02143_0_12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3f404d02143_0_12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g3f404d02143_0_12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3f404d02143_0_134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3f404d02143_0_134"/>
          <p:cNvSpPr txBox="1"/>
          <p:nvPr>
            <p:ph idx="1" type="body"/>
          </p:nvPr>
        </p:nvSpPr>
        <p:spPr>
          <a:xfrm rot="5400000">
            <a:off x="1944012" y="9757587"/>
            <a:ext cx="28511400" cy="291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g3f404d02143_0_13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3f404d02143_0_13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g3f404d02143_0_13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404d02143_0_140"/>
          <p:cNvSpPr txBox="1"/>
          <p:nvPr>
            <p:ph type="title"/>
          </p:nvPr>
        </p:nvSpPr>
        <p:spPr>
          <a:xfrm>
            <a:off x="8793214" y="27491027"/>
            <a:ext cx="26916000" cy="32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3f404d02143_0_140"/>
          <p:cNvSpPr/>
          <p:nvPr>
            <p:ph idx="2" type="pic"/>
          </p:nvPr>
        </p:nvSpPr>
        <p:spPr>
          <a:xfrm>
            <a:off x="8793214" y="3509432"/>
            <a:ext cx="26916000" cy="2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g3f404d02143_0_140"/>
          <p:cNvSpPr txBox="1"/>
          <p:nvPr>
            <p:ph idx="1" type="body"/>
          </p:nvPr>
        </p:nvSpPr>
        <p:spPr>
          <a:xfrm>
            <a:off x="8793214" y="30736385"/>
            <a:ext cx="26916000" cy="46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33" name="Google Shape;33;g3f404d02143_0_140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3f404d02143_0_140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3f404d02143_0_140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f404d02143_0_147"/>
          <p:cNvSpPr txBox="1"/>
          <p:nvPr>
            <p:ph type="title"/>
          </p:nvPr>
        </p:nvSpPr>
        <p:spPr>
          <a:xfrm>
            <a:off x="2243907" y="1564238"/>
            <a:ext cx="14757900" cy="6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g3f404d02143_0_147"/>
          <p:cNvSpPr txBox="1"/>
          <p:nvPr>
            <p:ph idx="1" type="body"/>
          </p:nvPr>
        </p:nvSpPr>
        <p:spPr>
          <a:xfrm>
            <a:off x="17540277" y="1564237"/>
            <a:ext cx="25076400" cy="3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50279" lvl="0" marL="457200" algn="l">
              <a:spcBef>
                <a:spcPts val="698"/>
              </a:spcBef>
              <a:spcAft>
                <a:spcPts val="0"/>
              </a:spcAft>
              <a:buClr>
                <a:schemeClr val="dk1"/>
              </a:buClr>
              <a:buSzPts val="3491"/>
              <a:buFont typeface="Arial"/>
              <a:buChar char="•"/>
              <a:defRPr sz="3491"/>
            </a:lvl1pPr>
            <a:lvl2pPr indent="-422529" lvl="1" marL="914400" algn="l"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–"/>
              <a:defRPr sz="3054"/>
            </a:lvl2pPr>
            <a:lvl3pPr indent="-394843" lvl="2" marL="13716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3pPr>
            <a:lvl4pPr indent="-367157" lvl="3" marL="18288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4pPr>
            <a:lvl5pPr indent="-367157" lvl="4" marL="22860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5pPr>
            <a:lvl6pPr indent="-367157" lvl="5" marL="27432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6pPr>
            <a:lvl7pPr indent="-367157" lvl="6" marL="32004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7pPr>
            <a:lvl8pPr indent="-367157" lvl="7" marL="36576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8pPr>
            <a:lvl9pPr indent="-367157" lvl="8" marL="41148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9pPr>
          </a:lstStyle>
          <a:p/>
        </p:txBody>
      </p:sp>
      <p:sp>
        <p:nvSpPr>
          <p:cNvPr id="39" name="Google Shape;39;g3f404d02143_0_147"/>
          <p:cNvSpPr txBox="1"/>
          <p:nvPr>
            <p:ph idx="2" type="body"/>
          </p:nvPr>
        </p:nvSpPr>
        <p:spPr>
          <a:xfrm>
            <a:off x="2243907" y="8218016"/>
            <a:ext cx="14757900" cy="268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40" name="Google Shape;40;g3f404d02143_0_147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g3f404d02143_0_147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f404d02143_0_147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f404d02143_0_15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g3f404d02143_0_15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g3f404d02143_0_15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404d02143_0_158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g3f404d02143_0_15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3f404d02143_0_15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3f404d02143_0_15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04d02143_0_163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3f404d02143_0_163"/>
          <p:cNvSpPr txBox="1"/>
          <p:nvPr>
            <p:ph idx="1" type="body"/>
          </p:nvPr>
        </p:nvSpPr>
        <p:spPr>
          <a:xfrm>
            <a:off x="2243909" y="8790896"/>
            <a:ext cx="19819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5" name="Google Shape;55;g3f404d02143_0_163"/>
          <p:cNvSpPr txBox="1"/>
          <p:nvPr>
            <p:ph idx="2" type="body"/>
          </p:nvPr>
        </p:nvSpPr>
        <p:spPr>
          <a:xfrm>
            <a:off x="2243909" y="12454731"/>
            <a:ext cx="19819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6" name="Google Shape;56;g3f404d02143_0_163"/>
          <p:cNvSpPr txBox="1"/>
          <p:nvPr>
            <p:ph idx="3" type="body"/>
          </p:nvPr>
        </p:nvSpPr>
        <p:spPr>
          <a:xfrm>
            <a:off x="22788513" y="8790896"/>
            <a:ext cx="19828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7" name="Google Shape;57;g3f404d02143_0_163"/>
          <p:cNvSpPr txBox="1"/>
          <p:nvPr>
            <p:ph idx="4" type="body"/>
          </p:nvPr>
        </p:nvSpPr>
        <p:spPr>
          <a:xfrm>
            <a:off x="22788513" y="12454731"/>
            <a:ext cx="19828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8" name="Google Shape;58;g3f404d02143_0_163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f404d02143_0_163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3f404d02143_0_163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04d02143_0_172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3f404d02143_0_172"/>
          <p:cNvSpPr txBox="1"/>
          <p:nvPr>
            <p:ph idx="1" type="body"/>
          </p:nvPr>
        </p:nvSpPr>
        <p:spPr>
          <a:xfrm>
            <a:off x="224390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4" name="Google Shape;64;g3f404d02143_0_172"/>
          <p:cNvSpPr txBox="1"/>
          <p:nvPr>
            <p:ph idx="2" type="body"/>
          </p:nvPr>
        </p:nvSpPr>
        <p:spPr>
          <a:xfrm>
            <a:off x="2253576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5" name="Google Shape;65;g3f404d02143_0_17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3f404d02143_0_17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3f404d02143_0_17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4d02143_0_179"/>
          <p:cNvSpPr txBox="1"/>
          <p:nvPr>
            <p:ph type="title"/>
          </p:nvPr>
        </p:nvSpPr>
        <p:spPr>
          <a:xfrm>
            <a:off x="3542781" y="25237027"/>
            <a:ext cx="38133300" cy="77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363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3f404d02143_0_179"/>
          <p:cNvSpPr txBox="1"/>
          <p:nvPr>
            <p:ph idx="1" type="body"/>
          </p:nvPr>
        </p:nvSpPr>
        <p:spPr>
          <a:xfrm>
            <a:off x="3542781" y="16645269"/>
            <a:ext cx="38133300" cy="859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sz="2182"/>
            </a:lvl1pPr>
            <a:lvl2pPr indent="-228600" lvl="1" marL="914400" algn="l"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sz="1963"/>
            </a:lvl2pPr>
            <a:lvl3pPr indent="-228600" lvl="2" marL="1371600" algn="l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sz="1745"/>
            </a:lvl3pPr>
            <a:lvl4pPr indent="-228600" lvl="3" marL="18288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4pPr>
            <a:lvl5pPr indent="-228600" lvl="4" marL="22860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5pPr>
            <a:lvl6pPr indent="-228600" lvl="5" marL="27432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6pPr>
            <a:lvl7pPr indent="-228600" lvl="6" marL="32004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7pPr>
            <a:lvl8pPr indent="-228600" lvl="7" marL="36576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8pPr>
            <a:lvl9pPr indent="-228600" lvl="8" marL="4114800" algn="l"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9pPr>
          </a:lstStyle>
          <a:p/>
        </p:txBody>
      </p:sp>
      <p:sp>
        <p:nvSpPr>
          <p:cNvPr id="71" name="Google Shape;71;g3f404d02143_0_179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3f404d02143_0_179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3f404d02143_0_179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4d02143_0_185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3f404d02143_0_185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g3f404d02143_0_185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3f404d02143_0_185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3f404d02143_0_185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404d02143_0_116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3f404d02143_0_116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1047750" lvl="0" marL="457200" marR="0" rtl="0" algn="l"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Char char="•"/>
              <a:defRPr b="0" i="0" sz="1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946150" lvl="1" marL="914400" marR="0" rtl="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–"/>
              <a:defRPr b="0" i="0" sz="1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44550" lvl="2" marL="1371600" marR="0" rtl="0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Char char="•"/>
              <a:defRPr b="0" i="0" sz="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742950" lvl="3" marL="1828800" marR="0" rtl="0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–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42950" lvl="4" marL="2286000" marR="0" rtl="0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»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6651" lvl="5" marL="2743200" marR="0" rtl="0" algn="l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6651" lvl="6" marL="3200400" marR="0" rtl="0" algn="l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6651" lvl="7" marL="3657600" marR="0" rtl="0" algn="l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6651" lvl="8" marL="4114800" marR="0" rtl="0" algn="l"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3f404d02143_0_116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g3f404d02143_0_116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g3f404d02143_0_116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428750" y="12382500"/>
            <a:ext cx="29527650" cy="26670150"/>
            <a:chOff x="1428750" y="12382500"/>
            <a:chExt cx="29527650" cy="26670150"/>
          </a:xfrm>
        </p:grpSpPr>
        <p:sp>
          <p:nvSpPr>
            <p:cNvPr id="85" name="Google Shape;85;p1"/>
            <p:cNvSpPr/>
            <p:nvPr/>
          </p:nvSpPr>
          <p:spPr>
            <a:xfrm>
              <a:off x="1428750" y="1238250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428750" y="1857375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1428750" y="24765000"/>
              <a:ext cx="13811400" cy="14287500"/>
            </a:xfrm>
            <a:prstGeom prst="roundRect">
              <a:avLst>
                <a:gd fmla="val 1103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17145000" y="12382500"/>
              <a:ext cx="13811400" cy="8572500"/>
            </a:xfrm>
            <a:prstGeom prst="roundRect">
              <a:avLst>
                <a:gd fmla="val 1777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7145000" y="21431250"/>
              <a:ext cx="13811400" cy="9048900"/>
            </a:xfrm>
            <a:prstGeom prst="roundRect">
              <a:avLst>
                <a:gd fmla="val 1684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17145000" y="30956250"/>
              <a:ext cx="13811400" cy="8096400"/>
            </a:xfrm>
            <a:prstGeom prst="roundRect">
              <a:avLst>
                <a:gd fmla="val 1882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"/>
          <p:cNvSpPr txBox="1"/>
          <p:nvPr/>
        </p:nvSpPr>
        <p:spPr>
          <a:xfrm>
            <a:off x="1428750" y="6858000"/>
            <a:ext cx="29527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1" sz="5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428750" y="8096250"/>
            <a:ext cx="29527500" cy="149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SOBRENOME, Nome¹; SOBRENOME, Nome Sobrenome¹ SOBRENOME, Nome2</a:t>
            </a:r>
            <a:endParaRPr b="1" sz="3200">
              <a:solidFill>
                <a:srgbClr val="1E29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1. Aluno do curso de xxxx – UNIFADRA – FUNDEC – Dracena – SP/Brasil</a:t>
            </a:r>
            <a:endParaRPr sz="28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375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2. Orientador docente do curso de xxx – UNIFADRA – FUNDEC – Dracena – SP/Brasil</a:t>
            </a:r>
            <a:endParaRPr sz="28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809750" y="12763500"/>
            <a:ext cx="130494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80975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sz="2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809750" y="189547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809750" y="199072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sz="2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809750" y="251460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RELATO DE EXPERIÊNCIA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809750" y="260985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 sz="2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7526000" y="127635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REFLEXO SOBRE A EXPERIÊNCIA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752600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sz="2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7526000" y="21812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CONCLUSÕES OU RECOMENDAÇÕES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7526000" y="227647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sz="2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7526000" y="31337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sz="3600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7526000" y="32289750"/>
            <a:ext cx="130494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Aqui você coloca, segundo a NBR 6023, as referências utilizadas durante todo o processo de pesquisa.</a:t>
            </a:r>
            <a:endParaRPr sz="28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145000" y="40481250"/>
            <a:ext cx="13811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endParaRPr sz="28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4475" y="3402012"/>
            <a:ext cx="52387" cy="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0" y="15950"/>
            <a:ext cx="32399400" cy="626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" title="Logo ECAP 202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1975" y="5"/>
            <a:ext cx="9269402" cy="626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title="Fundec (cor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750" y="40111699"/>
            <a:ext cx="4292613" cy="28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title="Logo Unifadr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748" y="40328200"/>
            <a:ext cx="4705551" cy="199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2008-08-01T22:44:57Z</dcterms:created>
  <dc:creator>aula</dc:creator>
</cp:coreProperties>
</file>